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30" r:id="rId2"/>
    <p:sldId id="758" r:id="rId3"/>
    <p:sldId id="759" r:id="rId4"/>
    <p:sldId id="738" r:id="rId5"/>
    <p:sldId id="697" r:id="rId6"/>
    <p:sldId id="293" r:id="rId7"/>
    <p:sldId id="668" r:id="rId8"/>
    <p:sldId id="671" r:id="rId9"/>
    <p:sldId id="674" r:id="rId10"/>
    <p:sldId id="760" r:id="rId11"/>
    <p:sldId id="761" r:id="rId12"/>
    <p:sldId id="762" r:id="rId13"/>
    <p:sldId id="276" r:id="rId14"/>
    <p:sldId id="766" r:id="rId15"/>
    <p:sldId id="764" r:id="rId16"/>
    <p:sldId id="765" r:id="rId17"/>
    <p:sldId id="723" r:id="rId18"/>
    <p:sldId id="751" r:id="rId19"/>
    <p:sldId id="388" r:id="rId20"/>
    <p:sldId id="737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B088"/>
    <a:srgbClr val="E9C6A9"/>
    <a:srgbClr val="66BE66"/>
    <a:srgbClr val="9ED69E"/>
    <a:srgbClr val="FFFFFF"/>
    <a:srgbClr val="006600"/>
    <a:srgbClr val="FF0000"/>
    <a:srgbClr val="EA3200"/>
    <a:srgbClr val="AAA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42" y="15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F03F8-5EFD-4870-B1AB-92841C275BD4}" type="datetimeFigureOut">
              <a:rPr lang="de-AT" smtClean="0"/>
              <a:t>17.03.2025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8A456-7E86-4DD0-8AAA-3CAC885E0AA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920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3CB97-B3DA-43C3-95E8-A39097C96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4B889F-7DAF-4831-9A1B-CB70F2045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A29A61-3CD6-4CF6-B843-3193D7244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0013-E008-4A67-AF4A-17D5AA06CCC6}" type="datetimeFigureOut">
              <a:rPr lang="de-AT" smtClean="0"/>
              <a:t>17.03.2025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2B894D-6015-4FD2-A508-6C458C311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7FD258-9F61-4E62-B9F8-C90D8F9A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387-BDB7-46D0-BCEF-BD652C2F76F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56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14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8435975" cy="6858000"/>
          </a:xfrm>
          <a:prstGeom prst="rect">
            <a:avLst/>
          </a:prstGeom>
          <a:solidFill>
            <a:srgbClr val="8EA5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591573"/>
            <a:ext cx="742156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2677886"/>
            <a:ext cx="7421562" cy="298291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5974" y="0"/>
            <a:ext cx="3756025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23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531500DF-4BE3-4160-9718-5B04EBD89F4B}"/>
              </a:ext>
            </a:extLst>
          </p:cNvPr>
          <p:cNvSpPr/>
          <p:nvPr userDrawn="1"/>
        </p:nvSpPr>
        <p:spPr>
          <a:xfrm>
            <a:off x="-3368" y="0"/>
            <a:ext cx="3756026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Rectangle 1"/>
          <p:cNvSpPr/>
          <p:nvPr/>
        </p:nvSpPr>
        <p:spPr>
          <a:xfrm>
            <a:off x="3752658" y="0"/>
            <a:ext cx="8435975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74490" y="527959"/>
            <a:ext cx="5401382" cy="1920240"/>
          </a:xfrm>
        </p:spPr>
        <p:txBody>
          <a:bodyPr anchor="b">
            <a:noAutofit/>
          </a:bodyPr>
          <a:lstStyle>
            <a:lvl1pPr algn="r"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31690" y="6134698"/>
            <a:ext cx="2743200" cy="365125"/>
          </a:xfrm>
        </p:spPr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FF958E1-2747-4091-953C-5CDEB1650556}"/>
              </a:ext>
            </a:extLst>
          </p:cNvPr>
          <p:cNvSpPr/>
          <p:nvPr userDrawn="1"/>
        </p:nvSpPr>
        <p:spPr>
          <a:xfrm>
            <a:off x="-939799" y="-160731"/>
            <a:ext cx="7667816" cy="7667816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C0D0A981-0BEB-4886-92BF-20F2DE2446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612213" y="136525"/>
            <a:ext cx="7072300" cy="7072300"/>
          </a:xfrm>
          <a:prstGeom prst="ellipse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4352A98-BA9B-4896-BAB4-F09AAC092B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2850" y="3428999"/>
            <a:ext cx="4113213" cy="2568575"/>
          </a:xfrm>
        </p:spPr>
        <p:txBody>
          <a:bodyPr>
            <a:normAutofit/>
          </a:bodyPr>
          <a:lstStyle>
            <a:lvl2pPr marL="457200" indent="0" algn="r">
              <a:buNone/>
              <a:defRPr sz="2800"/>
            </a:lvl2pPr>
            <a:lvl3pPr marL="914400" indent="0" algn="r">
              <a:buNone/>
              <a:defRPr sz="2400"/>
            </a:lvl3pPr>
          </a:lstStyle>
          <a:p>
            <a:pPr lvl="1"/>
            <a:r>
              <a:rPr lang="de-DE" dirty="0"/>
              <a:t>Zweite Ebene</a:t>
            </a:r>
          </a:p>
          <a:p>
            <a:pPr lvl="1"/>
            <a:endParaRPr lang="de-DE" dirty="0"/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26704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531500DF-4BE3-4160-9718-5B04EBD89F4B}"/>
              </a:ext>
            </a:extLst>
          </p:cNvPr>
          <p:cNvSpPr/>
          <p:nvPr userDrawn="1"/>
        </p:nvSpPr>
        <p:spPr>
          <a:xfrm>
            <a:off x="8435974" y="0"/>
            <a:ext cx="375602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8435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1027010"/>
            <a:ext cx="505035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3211900"/>
            <a:ext cx="5050352" cy="298291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FF958E1-2747-4091-953C-5CDEB1650556}"/>
              </a:ext>
            </a:extLst>
          </p:cNvPr>
          <p:cNvSpPr/>
          <p:nvPr userDrawn="1"/>
        </p:nvSpPr>
        <p:spPr>
          <a:xfrm>
            <a:off x="5956816" y="-700087"/>
            <a:ext cx="7421562" cy="7421562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C0D0A981-0BEB-4886-92BF-20F2DE2446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465" y="-388346"/>
            <a:ext cx="6845171" cy="6845171"/>
          </a:xfrm>
          <a:prstGeom prst="ellipse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826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531500DF-4BE3-4160-9718-5B04EBD89F4B}"/>
              </a:ext>
            </a:extLst>
          </p:cNvPr>
          <p:cNvSpPr/>
          <p:nvPr userDrawn="1"/>
        </p:nvSpPr>
        <p:spPr>
          <a:xfrm>
            <a:off x="8435974" y="0"/>
            <a:ext cx="375602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843597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1027010"/>
            <a:ext cx="505035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3211900"/>
            <a:ext cx="5050352" cy="298291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FF958E1-2747-4091-953C-5CDEB1650556}"/>
              </a:ext>
            </a:extLst>
          </p:cNvPr>
          <p:cNvSpPr/>
          <p:nvPr userDrawn="1"/>
        </p:nvSpPr>
        <p:spPr>
          <a:xfrm>
            <a:off x="5956816" y="-700087"/>
            <a:ext cx="7421562" cy="7421562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C0D0A981-0BEB-4886-92BF-20F2DE2446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465" y="-388346"/>
            <a:ext cx="6845171" cy="6845171"/>
          </a:xfrm>
          <a:prstGeom prst="ellipse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92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531500DF-4BE3-4160-9718-5B04EBD89F4B}"/>
              </a:ext>
            </a:extLst>
          </p:cNvPr>
          <p:cNvSpPr/>
          <p:nvPr userDrawn="1"/>
        </p:nvSpPr>
        <p:spPr>
          <a:xfrm>
            <a:off x="8435974" y="0"/>
            <a:ext cx="375602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84359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1027010"/>
            <a:ext cx="505035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3211900"/>
            <a:ext cx="5050352" cy="298291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FF958E1-2747-4091-953C-5CDEB1650556}"/>
              </a:ext>
            </a:extLst>
          </p:cNvPr>
          <p:cNvSpPr/>
          <p:nvPr userDrawn="1"/>
        </p:nvSpPr>
        <p:spPr>
          <a:xfrm>
            <a:off x="5956816" y="-700087"/>
            <a:ext cx="7421562" cy="7421562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C0D0A981-0BEB-4886-92BF-20F2DE2446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465" y="-388346"/>
            <a:ext cx="6845171" cy="6845171"/>
          </a:xfrm>
          <a:prstGeom prst="ellipse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446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531500DF-4BE3-4160-9718-5B04EBD89F4B}"/>
              </a:ext>
            </a:extLst>
          </p:cNvPr>
          <p:cNvSpPr/>
          <p:nvPr userDrawn="1"/>
        </p:nvSpPr>
        <p:spPr>
          <a:xfrm>
            <a:off x="8435974" y="0"/>
            <a:ext cx="375602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8435975" cy="6858000"/>
          </a:xfrm>
          <a:prstGeom prst="rect">
            <a:avLst/>
          </a:prstGeom>
          <a:solidFill>
            <a:srgbClr val="E0B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1027010"/>
            <a:ext cx="505035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3211900"/>
            <a:ext cx="5050352" cy="298291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FF958E1-2747-4091-953C-5CDEB1650556}"/>
              </a:ext>
            </a:extLst>
          </p:cNvPr>
          <p:cNvSpPr/>
          <p:nvPr userDrawn="1"/>
        </p:nvSpPr>
        <p:spPr>
          <a:xfrm>
            <a:off x="5956816" y="-700087"/>
            <a:ext cx="7421562" cy="7421562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C0D0A981-0BEB-4886-92BF-20F2DE2446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465" y="-388346"/>
            <a:ext cx="6845171" cy="6845171"/>
          </a:xfrm>
          <a:prstGeom prst="ellipse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866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531500DF-4BE3-4160-9718-5B04EBD89F4B}"/>
              </a:ext>
            </a:extLst>
          </p:cNvPr>
          <p:cNvSpPr/>
          <p:nvPr userDrawn="1"/>
        </p:nvSpPr>
        <p:spPr>
          <a:xfrm>
            <a:off x="8435974" y="0"/>
            <a:ext cx="375602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8435975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1027010"/>
            <a:ext cx="505035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3211900"/>
            <a:ext cx="5050352" cy="298291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FF958E1-2747-4091-953C-5CDEB1650556}"/>
              </a:ext>
            </a:extLst>
          </p:cNvPr>
          <p:cNvSpPr/>
          <p:nvPr userDrawn="1"/>
        </p:nvSpPr>
        <p:spPr>
          <a:xfrm>
            <a:off x="5956816" y="-700087"/>
            <a:ext cx="7421562" cy="7421562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C0D0A981-0BEB-4886-92BF-20F2DE2446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465" y="-388346"/>
            <a:ext cx="6845171" cy="6845171"/>
          </a:xfrm>
          <a:prstGeom prst="ellipse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372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531500DF-4BE3-4160-9718-5B04EBD89F4B}"/>
              </a:ext>
            </a:extLst>
          </p:cNvPr>
          <p:cNvSpPr/>
          <p:nvPr userDrawn="1"/>
        </p:nvSpPr>
        <p:spPr>
          <a:xfrm>
            <a:off x="8435974" y="0"/>
            <a:ext cx="375602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843597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1027010"/>
            <a:ext cx="505035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3211900"/>
            <a:ext cx="5050352" cy="298291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FF958E1-2747-4091-953C-5CDEB1650556}"/>
              </a:ext>
            </a:extLst>
          </p:cNvPr>
          <p:cNvSpPr/>
          <p:nvPr userDrawn="1"/>
        </p:nvSpPr>
        <p:spPr>
          <a:xfrm>
            <a:off x="5956816" y="-700087"/>
            <a:ext cx="7421562" cy="7421562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C0D0A981-0BEB-4886-92BF-20F2DE2446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465" y="-388346"/>
            <a:ext cx="6845171" cy="6845171"/>
          </a:xfrm>
          <a:prstGeom prst="ellipse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152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531500DF-4BE3-4160-9718-5B04EBD89F4B}"/>
              </a:ext>
            </a:extLst>
          </p:cNvPr>
          <p:cNvSpPr/>
          <p:nvPr userDrawn="1"/>
        </p:nvSpPr>
        <p:spPr>
          <a:xfrm>
            <a:off x="8435974" y="0"/>
            <a:ext cx="375602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8435975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1027010"/>
            <a:ext cx="505035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3211900"/>
            <a:ext cx="5050352" cy="298291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FF958E1-2747-4091-953C-5CDEB1650556}"/>
              </a:ext>
            </a:extLst>
          </p:cNvPr>
          <p:cNvSpPr/>
          <p:nvPr userDrawn="1"/>
        </p:nvSpPr>
        <p:spPr>
          <a:xfrm>
            <a:off x="5956816" y="-700087"/>
            <a:ext cx="7421562" cy="7421562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C0D0A981-0BEB-4886-92BF-20F2DE2446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1465" y="-388346"/>
            <a:ext cx="6845171" cy="6845171"/>
          </a:xfrm>
          <a:prstGeom prst="ellipse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73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8EA5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591573"/>
            <a:ext cx="11062054" cy="845341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7" y="1520890"/>
            <a:ext cx="11062055" cy="48354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68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5767356-BB51-4B27-B9C9-5FF8792216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B3CB97-B3DA-43C3-95E8-A39097C96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343608"/>
          </a:xfrm>
          <a:solidFill>
            <a:srgbClr val="E6D1A8">
              <a:alpha val="69804"/>
            </a:srgbClr>
          </a:solidFill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4B889F-7DAF-4831-9A1B-CB70F2045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343608"/>
            <a:ext cx="12192000" cy="508518"/>
          </a:xfrm>
          <a:solidFill>
            <a:srgbClr val="E6D1A8">
              <a:alpha val="69804"/>
            </a:srgb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714E162-7D61-4C82-AB24-92783D37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0013-E008-4A67-AF4A-17D5AA06CCC6}" type="datetimeFigureOut">
              <a:rPr lang="de-AT" smtClean="0"/>
              <a:t>17.03.2025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B8B1585-0E35-4B45-8858-7BF3961BF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2B25004-043A-42E7-980F-9E5CBE9A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387-BDB7-46D0-BCEF-BD652C2F76F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390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14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591573"/>
            <a:ext cx="11062054" cy="845341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7" y="1520890"/>
            <a:ext cx="11062055" cy="48354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4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35976" y="0"/>
            <a:ext cx="37560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03327" y="542282"/>
            <a:ext cx="334579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03326" y="2511813"/>
            <a:ext cx="334580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25" y="0"/>
            <a:ext cx="843125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490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84359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591573"/>
            <a:ext cx="742156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2533814"/>
            <a:ext cx="7421562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5974" y="0"/>
            <a:ext cx="3756025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131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7560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7351" y="542282"/>
            <a:ext cx="334579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350" y="2511813"/>
            <a:ext cx="334580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624" y="6356350"/>
            <a:ext cx="2743200" cy="365125"/>
          </a:xfr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0749" y="0"/>
            <a:ext cx="843125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067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3157" y="9817"/>
            <a:ext cx="8435975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4345" y="6356350"/>
            <a:ext cx="2743200" cy="365125"/>
          </a:xfrm>
        </p:spPr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64745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6992" y="0"/>
            <a:ext cx="375602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94" y="613574"/>
            <a:ext cx="742156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1B039C7-165C-4806-B4DA-5BB4A70B9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4853" y="2533814"/>
            <a:ext cx="7421562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374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435976" y="0"/>
            <a:ext cx="3756024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25359" y="542282"/>
            <a:ext cx="332376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435975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311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6026" y="0"/>
            <a:ext cx="8435975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4345" y="6356350"/>
            <a:ext cx="2743200" cy="365125"/>
          </a:xfrm>
        </p:spPr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64745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75602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863" y="591573"/>
            <a:ext cx="742156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1B039C7-165C-4806-B4DA-5BB4A70B9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7863" y="2533814"/>
            <a:ext cx="7421562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29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435976" y="0"/>
            <a:ext cx="3756024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25359" y="542282"/>
            <a:ext cx="332376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4038598" y="0"/>
            <a:ext cx="358776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9ABEEA0E-635D-474F-8E17-A97F8BB17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4038597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1721874-5991-4C99-A848-F5A6439A6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97374" y="0"/>
            <a:ext cx="40386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2184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435976" y="0"/>
            <a:ext cx="3756024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25359" y="542282"/>
            <a:ext cx="332376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435975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741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35976" y="0"/>
            <a:ext cx="37560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9F97-8ECE-43D8-8DCB-7442D2D16BB4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6292E4E-5CAB-4C9F-989F-FDC687AD5A9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703326" y="2511813"/>
            <a:ext cx="334580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BF069C57-F459-4EA4-8307-666BF4E558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25" y="0"/>
            <a:ext cx="843125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555634A-5955-46EE-A344-E580499A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3327" y="542282"/>
            <a:ext cx="334579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6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5767356-BB51-4B27-B9C9-5FF8792216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67331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B3CB97-B3DA-43C3-95E8-A39097C96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343608"/>
          </a:xfrm>
          <a:solidFill>
            <a:srgbClr val="EA3200"/>
          </a:solidFill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714E162-7D61-4C82-AB24-92783D37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0013-E008-4A67-AF4A-17D5AA06CCC6}" type="datetimeFigureOut">
              <a:rPr lang="de-AT" smtClean="0"/>
              <a:t>17.03.2025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B8B1585-0E35-4B45-8858-7BF3961BF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29339"/>
            <a:ext cx="12192000" cy="728662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AT"/>
              <a:t>DI Markus Kumpfmüller</a:t>
            </a:r>
          </a:p>
          <a:p>
            <a:r>
              <a:rPr lang="de-AT"/>
              <a:t>Landschaftsplaner Steyr</a:t>
            </a:r>
            <a:endParaRPr lang="de-AT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2B25004-043A-42E7-980F-9E5CBE9A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387-BDB7-46D0-BCEF-BD652C2F76F5}" type="slidenum">
              <a:rPr lang="de-AT" smtClean="0"/>
              <a:t>‹Nr.›</a:t>
            </a:fld>
            <a:endParaRPr lang="de-AT"/>
          </a:p>
        </p:txBody>
      </p:sp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1CF1CC85-5CD6-4519-862B-5A68DD57DA63}"/>
              </a:ext>
            </a:extLst>
          </p:cNvPr>
          <p:cNvSpPr txBox="1">
            <a:spLocks/>
          </p:cNvSpPr>
          <p:nvPr userDrawn="1"/>
        </p:nvSpPr>
        <p:spPr>
          <a:xfrm>
            <a:off x="0" y="6138669"/>
            <a:ext cx="12192000" cy="728662"/>
          </a:xfrm>
          <a:prstGeom prst="rect">
            <a:avLst/>
          </a:prstGeom>
          <a:solidFill>
            <a:srgbClr val="FF0000">
              <a:alpha val="69804"/>
            </a:srgbClr>
          </a:solidFill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DI Markus Kumpfmüller</a:t>
            </a:r>
          </a:p>
          <a:p>
            <a:r>
              <a:rPr lang="de-AT" dirty="0"/>
              <a:t>Landschaftsplaner Steyr</a:t>
            </a:r>
          </a:p>
        </p:txBody>
      </p:sp>
    </p:spTree>
    <p:extLst>
      <p:ext uri="{BB962C8B-B14F-4D97-AF65-F5344CB8AC3E}">
        <p14:creationId xmlns:p14="http://schemas.microsoft.com/office/powerpoint/2010/main" val="283972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14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8435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591573"/>
            <a:ext cx="742156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2533814"/>
            <a:ext cx="7421562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5974" y="0"/>
            <a:ext cx="3756025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757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35976" y="0"/>
            <a:ext cx="3756024" cy="6858000"/>
          </a:xfrm>
          <a:prstGeom prst="rect">
            <a:avLst/>
          </a:prstGeom>
          <a:solidFill>
            <a:srgbClr val="6D8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9F97-8ECE-43D8-8DCB-7442D2D16BB4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6292E4E-5CAB-4C9F-989F-FDC687AD5A9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703326" y="2511813"/>
            <a:ext cx="334580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BF069C57-F459-4EA4-8307-666BF4E558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25" y="0"/>
            <a:ext cx="843125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555634A-5955-46EE-A344-E580499A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3327" y="542282"/>
            <a:ext cx="334579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0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8435975" cy="6858000"/>
          </a:xfrm>
          <a:prstGeom prst="rect">
            <a:avLst/>
          </a:prstGeom>
          <a:solidFill>
            <a:srgbClr val="6D8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591573"/>
            <a:ext cx="742156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2533814"/>
            <a:ext cx="7421562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5974" y="0"/>
            <a:ext cx="3756025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72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435976" y="0"/>
            <a:ext cx="375602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25359" y="542282"/>
            <a:ext cx="332376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435975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32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435976" y="0"/>
            <a:ext cx="3756024" cy="6858000"/>
          </a:xfrm>
          <a:prstGeom prst="rect">
            <a:avLst/>
          </a:prstGeom>
          <a:solidFill>
            <a:srgbClr val="E0B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25359" y="542282"/>
            <a:ext cx="332376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435975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249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75602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7351" y="542282"/>
            <a:ext cx="334579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350" y="2511813"/>
            <a:ext cx="334580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624" y="6356350"/>
            <a:ext cx="2743200" cy="365125"/>
          </a:xfr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56025" y="0"/>
            <a:ext cx="843597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486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756024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7351" y="542282"/>
            <a:ext cx="334579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350" y="2511813"/>
            <a:ext cx="334580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624" y="6356350"/>
            <a:ext cx="2743200" cy="365125"/>
          </a:xfr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0749" y="0"/>
            <a:ext cx="843125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902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75602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7351" y="542282"/>
            <a:ext cx="334579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350" y="2511813"/>
            <a:ext cx="334580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624" y="6356350"/>
            <a:ext cx="2743200" cy="365125"/>
          </a:xfr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56025" y="0"/>
            <a:ext cx="843597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755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35975" y="0"/>
            <a:ext cx="375602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03326" y="542282"/>
            <a:ext cx="334579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03325" y="2511813"/>
            <a:ext cx="334580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74175" y="6356350"/>
            <a:ext cx="2743200" cy="365125"/>
          </a:xfrm>
        </p:spPr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2743200" cy="365125"/>
          </a:xfr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43597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969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756024" cy="6858000"/>
          </a:xfrm>
          <a:prstGeom prst="rect">
            <a:avLst/>
          </a:prstGeom>
          <a:solidFill>
            <a:srgbClr val="E9C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7351" y="542282"/>
            <a:ext cx="334579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350" y="2511813"/>
            <a:ext cx="334580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624" y="6356350"/>
            <a:ext cx="2743200" cy="365125"/>
          </a:xfr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56025" y="0"/>
            <a:ext cx="843597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105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5767356-BB51-4B27-B9C9-5FF8792216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67331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B3CB97-B3DA-43C3-95E8-A39097C96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343608"/>
          </a:xfrm>
          <a:solidFill>
            <a:schemeClr val="bg1"/>
          </a:solidFill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714E162-7D61-4C82-AB24-92783D37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0013-E008-4A67-AF4A-17D5AA06CCC6}" type="datetimeFigureOut">
              <a:rPr lang="de-AT" smtClean="0"/>
              <a:t>17.03.2025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B8B1585-0E35-4B45-8858-7BF3961BF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29339"/>
            <a:ext cx="12192000" cy="728662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AT" dirty="0"/>
              <a:t>DI Markus Kumpfmüller</a:t>
            </a:r>
          </a:p>
          <a:p>
            <a:r>
              <a:rPr lang="de-AT" dirty="0"/>
              <a:t>Landschaftsplaner Steyr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2B25004-043A-42E7-980F-9E5CBE9A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387-BDB7-46D0-BCEF-BD652C2F76F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177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14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058400" y="0"/>
            <a:ext cx="2133599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51707" y="542282"/>
            <a:ext cx="189741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51707" y="2511813"/>
            <a:ext cx="1897418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0584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19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058400" y="0"/>
            <a:ext cx="213359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51707" y="542282"/>
            <a:ext cx="189741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51707" y="2511813"/>
            <a:ext cx="1897418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0584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791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058400" y="0"/>
            <a:ext cx="2133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51707" y="542282"/>
            <a:ext cx="189741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51707" y="2511813"/>
            <a:ext cx="1897418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0584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904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58204"/>
            <a:ext cx="12191999" cy="6997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3340" y="6158203"/>
            <a:ext cx="8312635" cy="634483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5975" y="6356350"/>
            <a:ext cx="3756025" cy="5016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5820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268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58204"/>
            <a:ext cx="12191999" cy="699796"/>
          </a:xfrm>
          <a:prstGeom prst="rect">
            <a:avLst/>
          </a:prstGeom>
          <a:solidFill>
            <a:srgbClr val="B0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3340" y="6158203"/>
            <a:ext cx="8312635" cy="634483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5975" y="6356350"/>
            <a:ext cx="3756025" cy="50165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5820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977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435976" y="0"/>
            <a:ext cx="3756024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25359" y="542282"/>
            <a:ext cx="332376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4038598" y="0"/>
            <a:ext cx="358776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9ABEEA0E-635D-474F-8E17-A97F8BB17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3859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1721874-5991-4C99-A848-F5A6439A6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97373" y="0"/>
            <a:ext cx="40386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388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610600" y="542282"/>
            <a:ext cx="3438525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4038598" y="0"/>
            <a:ext cx="358776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9ABEEA0E-635D-474F-8E17-A97F8BB17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4038597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1721874-5991-4C99-A848-F5A6439A6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97374" y="0"/>
            <a:ext cx="6956425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6344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610600" y="542282"/>
            <a:ext cx="3438525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4679947" y="0"/>
            <a:ext cx="45719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9ABEEA0E-635D-474F-8E17-A97F8BB17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7994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1721874-5991-4C99-A848-F5A6439A6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7146" y="0"/>
            <a:ext cx="7054853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9436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610600" y="542282"/>
            <a:ext cx="3438525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4679947" y="0"/>
            <a:ext cx="457199" cy="6858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9ABEEA0E-635D-474F-8E17-A97F8BB17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7994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1721874-5991-4C99-A848-F5A6439A6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7146" y="0"/>
            <a:ext cx="7054853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6191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610600" y="542282"/>
            <a:ext cx="3438525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4679947" y="0"/>
            <a:ext cx="457199" cy="6858000"/>
          </a:xfrm>
          <a:prstGeom prst="rect">
            <a:avLst/>
          </a:prstGeom>
          <a:solidFill>
            <a:srgbClr val="B0B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9ABEEA0E-635D-474F-8E17-A97F8BB17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7994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1721874-5991-4C99-A848-F5A6439A6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37146" y="0"/>
            <a:ext cx="7054853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3921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5767356-BB51-4B27-B9C9-5FF8792216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67331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B3CB97-B3DA-43C3-95E8-A39097C96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561672"/>
          </a:xfrm>
          <a:solidFill>
            <a:srgbClr val="FFFFFF">
              <a:alpha val="80000"/>
            </a:srgbClr>
          </a:solidFill>
        </p:spPr>
        <p:txBody>
          <a:bodyPr anchor="b">
            <a:normAutofit/>
          </a:bodyPr>
          <a:lstStyle>
            <a:lvl1pPr algn="ctr">
              <a:defRPr sz="4000">
                <a:solidFill>
                  <a:srgbClr val="006600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714E162-7D61-4C82-AB24-92783D37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0013-E008-4A67-AF4A-17D5AA06CCC6}" type="datetimeFigureOut">
              <a:rPr lang="de-AT" smtClean="0"/>
              <a:t>17.03.2025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B8B1585-0E35-4B45-8858-7BF3961BF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29339"/>
            <a:ext cx="12192000" cy="728662"/>
          </a:xfrm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AT" dirty="0"/>
              <a:t>DI Markus Kumpfmüller</a:t>
            </a:r>
          </a:p>
          <a:p>
            <a:r>
              <a:rPr lang="de-AT" dirty="0"/>
              <a:t>Landschaftsplaner Steyr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2B25004-043A-42E7-980F-9E5CBE9A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387-BDB7-46D0-BCEF-BD652C2F76F5}" type="slidenum">
              <a:rPr lang="de-AT" smtClean="0"/>
              <a:t>‹Nr.›</a:t>
            </a:fld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B01B91-6E30-480F-9C10-66B7A46F0F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561672"/>
            <a:ext cx="12192000" cy="1715784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>
            <a:lvl2pPr marL="457200" indent="0" algn="ctr">
              <a:buNone/>
              <a:defRPr sz="2400"/>
            </a:lvl2pPr>
          </a:lstStyle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2731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14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610600" y="542282"/>
            <a:ext cx="3438525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7054853" y="0"/>
            <a:ext cx="45719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9ABEEA0E-635D-474F-8E17-A97F8BB17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12053" y="0"/>
            <a:ext cx="467994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1721874-5991-4C99-A848-F5A6439A6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7054853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4878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610600" y="542282"/>
            <a:ext cx="3438525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7054853" y="0"/>
            <a:ext cx="457199" cy="6858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9ABEEA0E-635D-474F-8E17-A97F8BB17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12053" y="0"/>
            <a:ext cx="4679946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1721874-5991-4C99-A848-F5A6439A6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7054853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2220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7491470" y="2279090"/>
            <a:ext cx="4814371" cy="4814371"/>
          </a:xfrm>
          <a:prstGeom prst="ellipse">
            <a:avLst/>
          </a:prstGeom>
          <a:solidFill>
            <a:schemeClr val="accent1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1B039C7-165C-4806-B4DA-5BB4A70B9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32993" y="4892842"/>
            <a:ext cx="4142342" cy="151900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2993" y="2842352"/>
            <a:ext cx="4142342" cy="2042227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8070574" y="2858194"/>
            <a:ext cx="4235267" cy="4235267"/>
          </a:xfrm>
          <a:prstGeom prst="ellipse">
            <a:avLst/>
          </a:prstGeom>
          <a:solidFill>
            <a:schemeClr val="accent2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599" y="2773017"/>
            <a:ext cx="3364735" cy="292210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6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-616946" y="1922444"/>
            <a:ext cx="6252071" cy="6252071"/>
          </a:xfrm>
          <a:prstGeom prst="ellipse">
            <a:avLst/>
          </a:prstGeom>
          <a:solidFill>
            <a:schemeClr val="accent1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1B039C7-165C-4806-B4DA-5BB4A70B9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6777" y="4757400"/>
            <a:ext cx="4605052" cy="19640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76" y="2606891"/>
            <a:ext cx="4605052" cy="191396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0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-616945" y="3279913"/>
            <a:ext cx="4894602" cy="4894602"/>
          </a:xfrm>
          <a:prstGeom prst="ellipse">
            <a:avLst/>
          </a:prstGeom>
          <a:solidFill>
            <a:schemeClr val="accent2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50" y="3759411"/>
            <a:ext cx="3457502" cy="191396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14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8435975" y="4761033"/>
            <a:ext cx="4814371" cy="4814371"/>
          </a:xfrm>
          <a:prstGeom prst="ellipse">
            <a:avLst/>
          </a:prstGeom>
          <a:solidFill>
            <a:srgbClr val="00B0F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642" y="5125991"/>
            <a:ext cx="4142342" cy="2042227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23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8435975" y="4761033"/>
            <a:ext cx="4814371" cy="4814371"/>
          </a:xfrm>
          <a:prstGeom prst="ellipse">
            <a:avLst/>
          </a:prstGeom>
          <a:solidFill>
            <a:srgbClr val="36A4EE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642" y="5125991"/>
            <a:ext cx="4142342" cy="2042227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2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-2213471" y="-3821231"/>
            <a:ext cx="6252071" cy="6252071"/>
          </a:xfrm>
          <a:prstGeom prst="ellipse">
            <a:avLst/>
          </a:prstGeom>
          <a:solidFill>
            <a:schemeClr val="bg1">
              <a:lumMod val="9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64" y="270587"/>
            <a:ext cx="3261236" cy="1819469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8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-299705" y="3766023"/>
            <a:ext cx="3733370" cy="3733370"/>
          </a:xfrm>
          <a:prstGeom prst="ellipse">
            <a:avLst/>
          </a:prstGeom>
          <a:solidFill>
            <a:srgbClr val="C692DE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1B039C7-165C-4806-B4DA-5BB4A70B9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510" y="6047425"/>
            <a:ext cx="2926889" cy="6740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510" y="4590662"/>
            <a:ext cx="2926889" cy="1456764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40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54234" y="0"/>
            <a:ext cx="26735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9F97-8ECE-43D8-8DCB-7442D2D16BB4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6292E4E-5CAB-4C9F-989F-FDC687AD5A9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121583" y="3416357"/>
            <a:ext cx="2913753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BF069C57-F459-4EA4-8307-666BF4E558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25" y="0"/>
            <a:ext cx="8849509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555634A-5955-46EE-A344-E580499A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584" y="1172941"/>
            <a:ext cx="2913751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pic>
        <p:nvPicPr>
          <p:cNvPr id="10" name="Bildplatzhalter 8">
            <a:extLst>
              <a:ext uri="{FF2B5EF4-FFF2-40B4-BE49-F238E27FC236}">
                <a16:creationId xmlns:a16="http://schemas.microsoft.com/office/drawing/2014/main" id="{8E0D4254-2CDD-40BA-BEEF-AAF6650BBA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2" r="-3682"/>
          <a:stretch/>
        </p:blipFill>
        <p:spPr>
          <a:xfrm>
            <a:off x="9217157" y="268101"/>
            <a:ext cx="1486619" cy="48142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0AC5FEE-795D-4375-B473-B7D3D0A82A1A}"/>
              </a:ext>
            </a:extLst>
          </p:cNvPr>
          <p:cNvSpPr txBox="1"/>
          <p:nvPr userDrawn="1"/>
        </p:nvSpPr>
        <p:spPr>
          <a:xfrm>
            <a:off x="10692958" y="380194"/>
            <a:ext cx="132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latin typeface="Century Gothic" panose="020B0502020202020204" pitchFamily="34" charset="0"/>
              </a:rPr>
              <a:t>blüht auf</a:t>
            </a:r>
          </a:p>
        </p:txBody>
      </p:sp>
    </p:spTree>
    <p:extLst>
      <p:ext uri="{BB962C8B-B14F-4D97-AF65-F5344CB8AC3E}">
        <p14:creationId xmlns:p14="http://schemas.microsoft.com/office/powerpoint/2010/main" val="1960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-616945" y="3279913"/>
            <a:ext cx="4894602" cy="4894602"/>
          </a:xfrm>
          <a:prstGeom prst="ellipse">
            <a:avLst/>
          </a:prstGeom>
          <a:solidFill>
            <a:schemeClr val="accent2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50" y="3759411"/>
            <a:ext cx="3457502" cy="191396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5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-616945" y="4683967"/>
            <a:ext cx="3490548" cy="3490548"/>
          </a:xfrm>
          <a:prstGeom prst="ellipse">
            <a:avLst/>
          </a:prstGeom>
          <a:solidFill>
            <a:schemeClr val="accent6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26" y="4683967"/>
            <a:ext cx="2600977" cy="191396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61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-616945" y="4683967"/>
            <a:ext cx="3490548" cy="3490548"/>
          </a:xfrm>
          <a:prstGeom prst="ellipse">
            <a:avLst/>
          </a:prstGeom>
          <a:solidFill>
            <a:schemeClr val="accent2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26" y="4683967"/>
            <a:ext cx="2600977" cy="191396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0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-616946" y="1922444"/>
            <a:ext cx="6252071" cy="6252071"/>
          </a:xfrm>
          <a:prstGeom prst="ellipse">
            <a:avLst/>
          </a:prstGeom>
          <a:solidFill>
            <a:schemeClr val="accent1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1B039C7-165C-4806-B4DA-5BB4A70B9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6777" y="4757400"/>
            <a:ext cx="4605052" cy="19640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76" y="2606891"/>
            <a:ext cx="4605052" cy="191396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-616945" y="3279913"/>
            <a:ext cx="4894602" cy="4894602"/>
          </a:xfrm>
          <a:prstGeom prst="ellipse">
            <a:avLst/>
          </a:prstGeom>
          <a:solidFill>
            <a:schemeClr val="accent2">
              <a:lumMod val="40000"/>
              <a:lumOff val="6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50" y="3759411"/>
            <a:ext cx="3457502" cy="191396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-2213471" y="-3821231"/>
            <a:ext cx="6252071" cy="6252071"/>
          </a:xfrm>
          <a:prstGeom prst="ellipse">
            <a:avLst/>
          </a:prstGeom>
          <a:solidFill>
            <a:schemeClr val="bg1">
              <a:lumMod val="9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64" y="270588"/>
            <a:ext cx="3261236" cy="1239849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0A6D55F-98F9-496D-9909-45F0AD1A5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0164" y="1510437"/>
            <a:ext cx="2926889" cy="6740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75794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FDEE-146A-4853-BBE6-85F2D526BC9A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F492181-5822-43ED-B0C4-C73E42D20143}"/>
              </a:ext>
            </a:extLst>
          </p:cNvPr>
          <p:cNvSpPr/>
          <p:nvPr userDrawn="1"/>
        </p:nvSpPr>
        <p:spPr>
          <a:xfrm>
            <a:off x="-533315" y="3429000"/>
            <a:ext cx="4814371" cy="4814371"/>
          </a:xfrm>
          <a:prstGeom prst="ellipse">
            <a:avLst/>
          </a:prstGeom>
          <a:solidFill>
            <a:srgbClr val="E8CE84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1B039C7-165C-4806-B4DA-5BB4A70B9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1746" y="5987584"/>
            <a:ext cx="3343480" cy="151900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Formatvorlagen des Textmasters bearbeiten</a:t>
            </a:r>
          </a:p>
        </p:txBody>
      </p:sp>
      <p:sp>
        <p:nvSpPr>
          <p:cNvPr id="13" name="Title 8">
            <a:extLst>
              <a:ext uri="{FF2B5EF4-FFF2-40B4-BE49-F238E27FC236}">
                <a16:creationId xmlns:a16="http://schemas.microsoft.com/office/drawing/2014/main" id="{F35A6E5D-9026-4CB4-B105-E288FE71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6" y="4044730"/>
            <a:ext cx="3265443" cy="1942853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4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" y="0"/>
            <a:ext cx="375602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9381" y="542282"/>
            <a:ext cx="332376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381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622" y="6356350"/>
            <a:ext cx="2743200" cy="365125"/>
          </a:xfr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6456022" y="-10124"/>
            <a:ext cx="171200" cy="686812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9ABEEA0E-635D-474F-8E17-A97F8BB17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56023" y="-10125"/>
            <a:ext cx="2700000" cy="6868125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AT" dirty="0"/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AE187F2B-A851-4726-962E-0DF2B4123B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13043" y="-10124"/>
            <a:ext cx="2700000" cy="6868123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AT" dirty="0"/>
          </a:p>
        </p:txBody>
      </p:sp>
      <p:sp>
        <p:nvSpPr>
          <p:cNvPr id="16" name="Bildplatzhalter 10">
            <a:extLst>
              <a:ext uri="{FF2B5EF4-FFF2-40B4-BE49-F238E27FC236}">
                <a16:creationId xmlns:a16="http://schemas.microsoft.com/office/drawing/2014/main" id="{C150FE23-A9D6-41BF-90F9-32F58A8A98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70064" y="-10124"/>
            <a:ext cx="2721936" cy="6868124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AT" dirty="0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6D8867F0-445F-41E3-BF25-DF36B9E340A7}"/>
              </a:ext>
            </a:extLst>
          </p:cNvPr>
          <p:cNvSpPr/>
          <p:nvPr userDrawn="1"/>
        </p:nvSpPr>
        <p:spPr>
          <a:xfrm>
            <a:off x="9313043" y="-10125"/>
            <a:ext cx="157020" cy="6868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774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" y="0"/>
            <a:ext cx="375602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9381" y="542282"/>
            <a:ext cx="332376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381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622" y="6356350"/>
            <a:ext cx="2743200" cy="365125"/>
          </a:xfr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7872153" y="0"/>
            <a:ext cx="21213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9ABEEA0E-635D-474F-8E17-A97F8BB17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56021" y="0"/>
            <a:ext cx="411613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1721874-5991-4C99-A848-F5A6439A6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84283" y="0"/>
            <a:ext cx="4107711" cy="6858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416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" y="0"/>
            <a:ext cx="37560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9381" y="542282"/>
            <a:ext cx="332376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381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622" y="6356350"/>
            <a:ext cx="2743200" cy="365125"/>
          </a:xfr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7872153" y="0"/>
            <a:ext cx="2050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9ABEEA0E-635D-474F-8E17-A97F8BB17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56021" y="0"/>
            <a:ext cx="411613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1721874-5991-4C99-A848-F5A6439A6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77197" y="0"/>
            <a:ext cx="4114798" cy="68580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5152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8435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838" y="591573"/>
            <a:ext cx="7421562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2533814"/>
            <a:ext cx="7421562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C5F1-9595-44F0-AD42-2D525AAD20FF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9BA4AA1-5AFD-4CBF-BD41-12E9B7A91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5974" y="0"/>
            <a:ext cx="3756025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426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435996" y="0"/>
            <a:ext cx="375600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25359" y="542282"/>
            <a:ext cx="332376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25359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4107988" y="0"/>
            <a:ext cx="2199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/>
              <a:t>                                                                                                        </a:t>
            </a:r>
            <a:endParaRPr lang="de-AT" dirty="0"/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9ABEEA0E-635D-474F-8E17-A97F8BB17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107965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1721874-5991-4C99-A848-F5A6439A67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1195" y="0"/>
            <a:ext cx="411478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6569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7560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9381" y="542282"/>
            <a:ext cx="3323766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9381" y="2511813"/>
            <a:ext cx="3323766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531-2CC0-44BD-9D1A-62B165904515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622" y="6356350"/>
            <a:ext cx="2743200" cy="365125"/>
          </a:xfr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E9CD0EF-EBF0-4000-A0D7-70F8FA01E7A8}"/>
              </a:ext>
            </a:extLst>
          </p:cNvPr>
          <p:cNvSpPr/>
          <p:nvPr userDrawn="1"/>
        </p:nvSpPr>
        <p:spPr>
          <a:xfrm>
            <a:off x="6456022" y="-10124"/>
            <a:ext cx="171200" cy="68681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9ABEEA0E-635D-474F-8E17-A97F8BB17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56023" y="-10125"/>
            <a:ext cx="2700000" cy="6868125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AT" dirty="0"/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AE187F2B-A851-4726-962E-0DF2B4123B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13043" y="-10124"/>
            <a:ext cx="2700000" cy="6868123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AT" dirty="0"/>
          </a:p>
        </p:txBody>
      </p:sp>
      <p:sp>
        <p:nvSpPr>
          <p:cNvPr id="16" name="Bildplatzhalter 10">
            <a:extLst>
              <a:ext uri="{FF2B5EF4-FFF2-40B4-BE49-F238E27FC236}">
                <a16:creationId xmlns:a16="http://schemas.microsoft.com/office/drawing/2014/main" id="{C150FE23-A9D6-41BF-90F9-32F58A8A98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70064" y="-10124"/>
            <a:ext cx="2721936" cy="6868124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de-AT" dirty="0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6D8867F0-445F-41E3-BF25-DF36B9E340A7}"/>
              </a:ext>
            </a:extLst>
          </p:cNvPr>
          <p:cNvSpPr/>
          <p:nvPr userDrawn="1"/>
        </p:nvSpPr>
        <p:spPr>
          <a:xfrm>
            <a:off x="9313043" y="-10125"/>
            <a:ext cx="157020" cy="686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30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DB95C8B-1C5A-4B11-9F9B-DD0DA9159C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F72BB-F6BC-44BD-905F-E7E1B3B197E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11657701"/>
      </p:ext>
    </p:extLst>
  </p:cSld>
  <p:clrMapOvr>
    <a:masterClrMapping/>
  </p:clrMapOvr>
  <p:transition spd="med" advTm="3000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3CB97-B3DA-43C3-95E8-A39097C96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343608"/>
          </a:xfrm>
          <a:solidFill>
            <a:schemeClr val="accent1">
              <a:lumMod val="60000"/>
              <a:lumOff val="40000"/>
              <a:alpha val="69804"/>
            </a:schemeClr>
          </a:solidFill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4B889F-7DAF-4831-9A1B-CB70F2045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129338"/>
            <a:ext cx="12192000" cy="728662"/>
          </a:xfrm>
          <a:solidFill>
            <a:schemeClr val="accent1">
              <a:lumMod val="60000"/>
              <a:lumOff val="40000"/>
              <a:alpha val="69804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AT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714E162-7D61-4C82-AB24-92783D37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40013-E008-4A67-AF4A-17D5AA06CCC6}" type="datetimeFigureOut">
              <a:rPr lang="de-AT" smtClean="0"/>
              <a:t>17.03.2025</a:t>
            </a:fld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2B25004-043A-42E7-980F-9E5CBE9A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3387-BDB7-46D0-BCEF-BD652C2F76F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170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14">
          <p15:clr>
            <a:srgbClr val="FBAE40"/>
          </p15:clr>
        </p15:guide>
        <p15:guide id="3" orient="horz" pos="386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35976" y="0"/>
            <a:ext cx="3756024" cy="6858000"/>
          </a:xfrm>
          <a:prstGeom prst="rect">
            <a:avLst/>
          </a:prstGeom>
          <a:solidFill>
            <a:srgbClr val="8EA5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9F97-8ECE-43D8-8DCB-7442D2D16BB4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6292E4E-5CAB-4C9F-989F-FDC687AD5A9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703326" y="2603241"/>
            <a:ext cx="3345800" cy="303555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BF069C57-F459-4EA4-8307-666BF4E558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25" y="0"/>
            <a:ext cx="8431251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555634A-5955-46EE-A344-E580499A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3327" y="542282"/>
            <a:ext cx="3345798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EA5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9F97-8ECE-43D8-8DCB-7442D2D16BB4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6292E4E-5CAB-4C9F-989F-FDC687AD5A9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400800" y="2603241"/>
            <a:ext cx="5648326" cy="303555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15" name="Bildplatzhalter 10">
            <a:extLst>
              <a:ext uri="{FF2B5EF4-FFF2-40B4-BE49-F238E27FC236}">
                <a16:creationId xmlns:a16="http://schemas.microsoft.com/office/drawing/2014/main" id="{BF069C57-F459-4EA4-8307-666BF4E558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25" y="0"/>
            <a:ext cx="6091275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555634A-5955-46EE-A344-E580499A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542282"/>
            <a:ext cx="5648325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8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A43CAF3-5D15-43E9-BAD2-5097602C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002ECBB-F122-4C90-96D5-914741083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533634-8AE3-4A75-8A75-D6795A6BE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801B2-5575-46ED-97A0-A6910900FD3F}" type="datetimeFigureOut">
              <a:rPr lang="de-AT" smtClean="0"/>
              <a:t>17.03.2025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9B9A5A-A1BD-4A0C-91BC-6F7688896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757530-96B8-4F39-864C-503C41B92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892DC-155A-4B3F-AED2-AC2D5DF09CB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723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54" r:id="rId2"/>
    <p:sldLayoutId id="2147483755" r:id="rId3"/>
    <p:sldLayoutId id="2147483773" r:id="rId4"/>
    <p:sldLayoutId id="2147483776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82" r:id="rId11"/>
    <p:sldLayoutId id="2147483775" r:id="rId12"/>
    <p:sldLayoutId id="2147483778" r:id="rId13"/>
    <p:sldLayoutId id="2147483779" r:id="rId14"/>
    <p:sldLayoutId id="2147483798" r:id="rId15"/>
    <p:sldLayoutId id="2147483777" r:id="rId16"/>
    <p:sldLayoutId id="2147483780" r:id="rId17"/>
    <p:sldLayoutId id="2147483781" r:id="rId18"/>
    <p:sldLayoutId id="2147483761" r:id="rId19"/>
    <p:sldLayoutId id="2147483799" r:id="rId20"/>
    <p:sldLayoutId id="2147483762" r:id="rId21"/>
    <p:sldLayoutId id="2147483763" r:id="rId22"/>
    <p:sldLayoutId id="2147483767" r:id="rId23"/>
    <p:sldLayoutId id="2147483770" r:id="rId24"/>
    <p:sldLayoutId id="2147483771" r:id="rId25"/>
    <p:sldLayoutId id="2147483681" r:id="rId26"/>
    <p:sldLayoutId id="2147483766" r:id="rId27"/>
    <p:sldLayoutId id="2147483769" r:id="rId28"/>
    <p:sldLayoutId id="2147483666" r:id="rId29"/>
    <p:sldLayoutId id="2147483667" r:id="rId30"/>
    <p:sldLayoutId id="2147483668" r:id="rId31"/>
    <p:sldLayoutId id="2147483669" r:id="rId32"/>
    <p:sldLayoutId id="2147483675" r:id="rId33"/>
    <p:sldLayoutId id="2147483676" r:id="rId34"/>
    <p:sldLayoutId id="2147483677" r:id="rId35"/>
    <p:sldLayoutId id="2147483678" r:id="rId36"/>
    <p:sldLayoutId id="2147483679" r:id="rId37"/>
    <p:sldLayoutId id="2147483797" r:id="rId38"/>
    <p:sldLayoutId id="2147483680" r:id="rId39"/>
    <p:sldLayoutId id="2147483686" r:id="rId40"/>
    <p:sldLayoutId id="2147483687" r:id="rId41"/>
    <p:sldLayoutId id="2147483690" r:id="rId42"/>
    <p:sldLayoutId id="2147483688" r:id="rId43"/>
    <p:sldLayoutId id="2147483689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82" r:id="rId52"/>
    <p:sldLayoutId id="2147483683" r:id="rId53"/>
    <p:sldLayoutId id="2147483684" r:id="rId54"/>
    <p:sldLayoutId id="2147483685" r:id="rId55"/>
    <p:sldLayoutId id="2147483701" r:id="rId56"/>
    <p:sldLayoutId id="2147483702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27" r:id="rId63"/>
    <p:sldLayoutId id="2147483728" r:id="rId64"/>
    <p:sldLayoutId id="2147483784" r:id="rId65"/>
    <p:sldLayoutId id="2147483785" r:id="rId66"/>
    <p:sldLayoutId id="2147483795" r:id="rId67"/>
    <p:sldLayoutId id="2147483791" r:id="rId68"/>
    <p:sldLayoutId id="2147483796" r:id="rId69"/>
    <p:sldLayoutId id="2147483793" r:id="rId70"/>
    <p:sldLayoutId id="2147483788" r:id="rId71"/>
    <p:sldLayoutId id="2147483789" r:id="rId72"/>
    <p:sldLayoutId id="2147483794" r:id="rId7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71C08-0764-4389-B5BF-49188446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de-AT" b="1" dirty="0">
                <a:solidFill>
                  <a:srgbClr val="66BE66"/>
                </a:solidFill>
              </a:rPr>
              <a:t>Vertikalbegrünung</a:t>
            </a:r>
            <a:br>
              <a:rPr lang="de-AT" b="1" dirty="0">
                <a:solidFill>
                  <a:srgbClr val="66BE66"/>
                </a:solidFill>
              </a:rPr>
            </a:br>
            <a:r>
              <a:rPr lang="de-AT" b="1" dirty="0">
                <a:solidFill>
                  <a:srgbClr val="66BE66"/>
                </a:solidFill>
              </a:rPr>
              <a:t>bodengebunden und naturnah</a:t>
            </a:r>
            <a:br>
              <a:rPr lang="de-AT" sz="3200" dirty="0"/>
            </a:br>
            <a:r>
              <a:rPr lang="de-AT" sz="3200" dirty="0" err="1"/>
              <a:t>Oö</a:t>
            </a:r>
            <a:r>
              <a:rPr lang="de-AT" sz="3200" dirty="0"/>
              <a:t>. Energiesparverband</a:t>
            </a:r>
            <a:br>
              <a:rPr lang="de-A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18. März 2025</a:t>
            </a:r>
            <a:endParaRPr lang="de-A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Bildplatzhalter 20">
            <a:extLst>
              <a:ext uri="{FF2B5EF4-FFF2-40B4-BE49-F238E27FC236}">
                <a16:creationId xmlns:a16="http://schemas.microsoft.com/office/drawing/2014/main" id="{DAD8BDB0-D4EA-431D-855A-B59E5D58FA8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2D0B28-F377-4452-8A57-169922B024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numCol="1">
            <a:normAutofit fontScale="92500" lnSpcReduction="20000"/>
          </a:bodyPr>
          <a:lstStyle/>
          <a:p>
            <a:pPr marL="0" indent="0" algn="r">
              <a:buNone/>
            </a:pPr>
            <a:r>
              <a:rPr lang="de-AT" sz="3200" dirty="0">
                <a:solidFill>
                  <a:schemeClr val="accent6">
                    <a:lumMod val="50000"/>
                  </a:schemeClr>
                </a:solidFill>
              </a:rPr>
              <a:t>DI Markus Kumpfmüller</a:t>
            </a:r>
          </a:p>
          <a:p>
            <a:pPr marL="1346200" indent="0" algn="r">
              <a:buNone/>
            </a:pPr>
            <a:endParaRPr lang="de-AT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r">
              <a:buNone/>
            </a:pPr>
            <a:r>
              <a:rPr lang="de-AT" sz="2400" dirty="0" err="1"/>
              <a:t>Landschaftsökotekt</a:t>
            </a:r>
            <a:r>
              <a:rPr lang="de-AT" sz="2400" dirty="0"/>
              <a:t> Steyr</a:t>
            </a:r>
          </a:p>
          <a:p>
            <a:pPr marL="0" indent="0" algn="r">
              <a:buNone/>
            </a:pPr>
            <a:r>
              <a:rPr lang="de-AT" sz="2400" dirty="0"/>
              <a:t>www.kumpfmueller.at</a:t>
            </a:r>
          </a:p>
          <a:p>
            <a:pPr marL="0" indent="0" algn="r">
              <a:buNone/>
            </a:pPr>
            <a:r>
              <a:rPr lang="de-AT" sz="2400" dirty="0"/>
              <a:t>Obmann REWISA-Netzwerk</a:t>
            </a:r>
          </a:p>
          <a:p>
            <a:pPr marL="0" indent="0" algn="r">
              <a:buNone/>
            </a:pPr>
            <a:r>
              <a:rPr lang="de-AT" sz="2400" dirty="0"/>
              <a:t>www.rewisa-netzwerk.at</a:t>
            </a:r>
          </a:p>
          <a:p>
            <a:pPr marL="0" indent="0" algn="r">
              <a:buNone/>
            </a:pPr>
            <a:endParaRPr lang="de-AT" sz="2400" dirty="0"/>
          </a:p>
          <a:p>
            <a:pPr marL="0" indent="0" algn="r">
              <a:buNone/>
            </a:pPr>
            <a:endParaRPr lang="de-AT" sz="2400" dirty="0"/>
          </a:p>
          <a:p>
            <a:pPr marL="0" indent="0" algn="r">
              <a:buNone/>
            </a:pPr>
            <a:endParaRPr lang="de-AT" sz="2400" dirty="0"/>
          </a:p>
        </p:txBody>
      </p:sp>
      <p:pic>
        <p:nvPicPr>
          <p:cNvPr id="3" name="Bildplatzhalter 5">
            <a:extLst>
              <a:ext uri="{FF2B5EF4-FFF2-40B4-BE49-F238E27FC236}">
                <a16:creationId xmlns:a16="http://schemas.microsoft.com/office/drawing/2014/main" id="{A78EA205-A29A-F4EB-8757-BD41713E47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2213" y="136525"/>
            <a:ext cx="7072300" cy="70723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3137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49504-10A2-ADC6-C5B6-8B376E05E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9D63C743-052B-7243-5E88-024DDCBF5E79}"/>
              </a:ext>
            </a:extLst>
          </p:cNvPr>
          <p:cNvSpPr txBox="1">
            <a:spLocks noGrp="1"/>
          </p:cNvSpPr>
          <p:nvPr/>
        </p:nvSpPr>
        <p:spPr bwMode="auto">
          <a:xfrm>
            <a:off x="8761413" y="63992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20CAA1E-8F5C-42AC-BDF8-D2CFF333CB68}" type="slidenum">
              <a:rPr lang="de-DE" altLang="de-DE" sz="1200">
                <a:solidFill>
                  <a:srgbClr val="006600"/>
                </a:solidFill>
                <a:latin typeface="Century Gothic" panose="020B0502020202020204" pitchFamily="34" charset="0"/>
              </a:rPr>
              <a:pPr algn="r"/>
              <a:t>10</a:t>
            </a:fld>
            <a:endParaRPr lang="de-DE" altLang="de-DE" sz="120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ABD1F4F-6334-0E03-C3F2-16C556B028B7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de-AT" dirty="0"/>
              <a:t>Verholzt nicht!</a:t>
            </a: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C9C5F47-9025-CC98-FC2A-3E8AF725F1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Hopfen – </a:t>
            </a:r>
            <a:br>
              <a:rPr lang="de-AT" altLang="de-DE" dirty="0"/>
            </a:br>
            <a:r>
              <a:rPr lang="de-AT" altLang="de-DE" dirty="0" err="1"/>
              <a:t>Humulus</a:t>
            </a:r>
            <a:r>
              <a:rPr lang="de-AT" altLang="de-DE" dirty="0"/>
              <a:t> </a:t>
            </a:r>
            <a:r>
              <a:rPr lang="de-AT" altLang="de-DE" dirty="0" err="1"/>
              <a:t>lupulus</a:t>
            </a:r>
            <a:endParaRPr lang="de-AT" altLang="de-DE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83495D7-9282-E977-C13F-18E63D86C865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0"/>
            <a:ext cx="8431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E203AF63-8EF3-0095-7BF1-1423089B3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88951" y="0"/>
            <a:ext cx="4462463" cy="4370832"/>
          </a:xfrm>
          <a:prstGeom prst="ellipse">
            <a:avLst/>
          </a:prstGeom>
          <a:ln w="127000">
            <a:solidFill>
              <a:schemeClr val="bg1">
                <a:alpha val="70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C31B006A-7E56-771F-58A5-C518D9048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0255" y="2474259"/>
            <a:ext cx="4462463" cy="4408387"/>
          </a:xfrm>
          <a:prstGeom prst="ellipse">
            <a:avLst/>
          </a:prstGeom>
          <a:ln w="127000" cap="rnd">
            <a:solidFill>
              <a:schemeClr val="bg1">
                <a:alpha val="7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60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9D052-1AAC-40CF-19A2-EC8C4E312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85A1DAC0-902A-1E49-12FB-8969CAF9AA62}"/>
              </a:ext>
            </a:extLst>
          </p:cNvPr>
          <p:cNvSpPr txBox="1">
            <a:spLocks noGrp="1"/>
          </p:cNvSpPr>
          <p:nvPr/>
        </p:nvSpPr>
        <p:spPr bwMode="auto">
          <a:xfrm>
            <a:off x="8761413" y="63992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20CAA1E-8F5C-42AC-BDF8-D2CFF333CB68}" type="slidenum">
              <a:rPr lang="de-DE" altLang="de-DE" sz="1200">
                <a:solidFill>
                  <a:srgbClr val="006600"/>
                </a:solidFill>
                <a:latin typeface="Century Gothic" panose="020B0502020202020204" pitchFamily="34" charset="0"/>
              </a:rPr>
              <a:pPr algn="r"/>
              <a:t>11</a:t>
            </a:fld>
            <a:endParaRPr lang="de-DE" altLang="de-DE" sz="120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8F9C99F-6892-4BDC-1DED-83E1AB5F4022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de-AT" dirty="0"/>
              <a:t>Efeu an Mauern</a:t>
            </a: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2C83A434-45A3-AC31-9E3E-540754434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Bittersüßer Nachtschatten – </a:t>
            </a:r>
            <a:br>
              <a:rPr lang="de-AT" altLang="de-DE" dirty="0"/>
            </a:br>
            <a:r>
              <a:rPr lang="de-AT" altLang="de-DE" dirty="0"/>
              <a:t>Solanum </a:t>
            </a:r>
            <a:r>
              <a:rPr lang="de-AT" altLang="de-DE" dirty="0" err="1"/>
              <a:t>dulcamara</a:t>
            </a:r>
            <a:endParaRPr lang="de-AT" altLang="de-DE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C3ED1DEF-1C30-CA4C-C5F1-8F118BD218D6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0"/>
            <a:ext cx="8431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1BB1B99-A5C2-03A0-D0A2-9BB37C138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88951" y="0"/>
            <a:ext cx="4462463" cy="4370832"/>
          </a:xfrm>
          <a:prstGeom prst="ellipse">
            <a:avLst/>
          </a:prstGeom>
          <a:ln w="127000">
            <a:solidFill>
              <a:schemeClr val="bg1">
                <a:alpha val="70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77EB882E-1A3C-ED21-CA32-D3876BEFE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0255" y="2474259"/>
            <a:ext cx="4462463" cy="4408387"/>
          </a:xfrm>
          <a:prstGeom prst="ellipse">
            <a:avLst/>
          </a:prstGeom>
          <a:ln w="127000" cap="rnd">
            <a:solidFill>
              <a:schemeClr val="bg1">
                <a:alpha val="7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51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C291E-5532-78B2-B58A-FC567F088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437FB24D-DA5C-2B0C-0862-2A16A6607A9C}"/>
              </a:ext>
            </a:extLst>
          </p:cNvPr>
          <p:cNvSpPr txBox="1">
            <a:spLocks noGrp="1"/>
          </p:cNvSpPr>
          <p:nvPr/>
        </p:nvSpPr>
        <p:spPr bwMode="auto">
          <a:xfrm>
            <a:off x="8761413" y="63992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20CAA1E-8F5C-42AC-BDF8-D2CFF333CB68}" type="slidenum">
              <a:rPr lang="de-DE" altLang="de-DE" sz="1200">
                <a:solidFill>
                  <a:srgbClr val="006600"/>
                </a:solidFill>
                <a:latin typeface="Century Gothic" panose="020B0502020202020204" pitchFamily="34" charset="0"/>
              </a:rPr>
              <a:pPr algn="r"/>
              <a:t>12</a:t>
            </a:fld>
            <a:endParaRPr lang="de-DE" altLang="de-DE" sz="120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3C809FD-8997-4880-C670-ABBA5B50CD0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de-AT" dirty="0"/>
              <a:t>Heimische Wildrose</a:t>
            </a: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4DEBF5F-5531-0C71-BC5F-C6B2A5BDC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Kriechrose – </a:t>
            </a:r>
            <a:br>
              <a:rPr lang="de-AT" altLang="de-DE" dirty="0"/>
            </a:br>
            <a:r>
              <a:rPr lang="de-AT" altLang="de-DE" dirty="0"/>
              <a:t>Rosa arvensis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48B5D27-C1DE-8EC2-6042-31B3F0023173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0"/>
            <a:ext cx="8431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CB760AFF-7D5C-27EB-E14C-69F1BD4CA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88951" y="0"/>
            <a:ext cx="4462463" cy="4370832"/>
          </a:xfrm>
          <a:prstGeom prst="ellipse">
            <a:avLst/>
          </a:prstGeom>
          <a:ln w="127000">
            <a:solidFill>
              <a:schemeClr val="bg1">
                <a:alpha val="70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9A08463E-F44B-2D8E-2AF8-D789B0E20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0255" y="2474259"/>
            <a:ext cx="4462463" cy="4408387"/>
          </a:xfrm>
          <a:prstGeom prst="ellipse">
            <a:avLst/>
          </a:prstGeom>
          <a:ln w="127000" cap="rnd">
            <a:solidFill>
              <a:schemeClr val="bg1">
                <a:alpha val="7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87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1D810F-B570-4A5A-A07A-C36AEAB9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e-AT" sz="2800" dirty="0"/>
            </a:br>
            <a:r>
              <a:rPr lang="de-AT" sz="2800" dirty="0"/>
              <a:t>Essbare Fassaden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C032761-C355-4905-8A4B-02271D02E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AT" sz="1600" dirty="0">
                <a:solidFill>
                  <a:schemeClr val="tx1"/>
                </a:solidFill>
              </a:rPr>
              <a:t>Wein</a:t>
            </a:r>
          </a:p>
          <a:p>
            <a:r>
              <a:rPr lang="de-AT" sz="1600" dirty="0">
                <a:solidFill>
                  <a:schemeClr val="tx1"/>
                </a:solidFill>
              </a:rPr>
              <a:t>Kiwi</a:t>
            </a:r>
          </a:p>
          <a:p>
            <a:r>
              <a:rPr lang="de-AT" sz="1600" dirty="0">
                <a:solidFill>
                  <a:schemeClr val="tx1"/>
                </a:solidFill>
              </a:rPr>
              <a:t>Hopfen</a:t>
            </a:r>
          </a:p>
          <a:p>
            <a:r>
              <a:rPr lang="de-AT" sz="1600" dirty="0" err="1">
                <a:solidFill>
                  <a:schemeClr val="tx1"/>
                </a:solidFill>
              </a:rPr>
              <a:t>Goji</a:t>
            </a:r>
            <a:r>
              <a:rPr lang="de-AT" sz="1600" dirty="0">
                <a:solidFill>
                  <a:schemeClr val="tx1"/>
                </a:solidFill>
              </a:rPr>
              <a:t>-Beere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EB341F-C688-432E-8973-F5A5326E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6" name="Grafik 7" descr="hopfen.jpg">
            <a:extLst>
              <a:ext uri="{FF2B5EF4-FFF2-40B4-BE49-F238E27FC236}">
                <a16:creationId xmlns:a16="http://schemas.microsoft.com/office/drawing/2014/main" id="{17688A79-5C68-4AB6-97E9-94C4C921986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6967E3D1-2298-440B-828C-565941370F9B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platzhalter 17" descr="Ein Bild, das Gras, Traube, draußen, Obst enthält.&#10;&#10;Automatisch generierte Beschreibung">
            <a:extLst>
              <a:ext uri="{FF2B5EF4-FFF2-40B4-BE49-F238E27FC236}">
                <a16:creationId xmlns:a16="http://schemas.microsoft.com/office/drawing/2014/main" id="{27F37CF3-F543-484D-A903-DC72D8D441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819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0A88C-FBD6-A671-674D-E857302A9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D87CA4F5-D8F3-ACF2-0D84-A0F126CEA312}"/>
              </a:ext>
            </a:extLst>
          </p:cNvPr>
          <p:cNvSpPr txBox="1">
            <a:spLocks noGrp="1"/>
          </p:cNvSpPr>
          <p:nvPr/>
        </p:nvSpPr>
        <p:spPr bwMode="auto">
          <a:xfrm>
            <a:off x="8761413" y="63992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20CAA1E-8F5C-42AC-BDF8-D2CFF333CB68}" type="slidenum">
              <a:rPr lang="de-DE" altLang="de-DE" sz="1200">
                <a:solidFill>
                  <a:srgbClr val="006600"/>
                </a:solidFill>
                <a:latin typeface="Century Gothic" panose="020B0502020202020204" pitchFamily="34" charset="0"/>
              </a:rPr>
              <a:pPr algn="r"/>
              <a:t>14</a:t>
            </a:fld>
            <a:endParaRPr lang="de-DE" altLang="de-DE" sz="120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9A26B7D-64F6-1236-2E8E-987B28FE9F13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de-AT" dirty="0"/>
              <a:t>Nicht heimisch</a:t>
            </a: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7D7CE7A4-DC6B-38CE-18B4-BA8AF2031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Winterjasmin – </a:t>
            </a:r>
            <a:r>
              <a:rPr lang="de-AT" altLang="de-DE" dirty="0" err="1"/>
              <a:t>Jasminum</a:t>
            </a:r>
            <a:r>
              <a:rPr lang="de-AT" altLang="de-DE" dirty="0"/>
              <a:t> </a:t>
            </a:r>
            <a:r>
              <a:rPr lang="de-AT" altLang="de-DE" dirty="0" err="1"/>
              <a:t>nudiflorum</a:t>
            </a:r>
            <a:endParaRPr lang="de-AT" altLang="de-DE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3C14130D-DBF0-5F6D-4386-D4B20C078B8E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0"/>
            <a:ext cx="8431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621A1793-EDC2-F505-06DF-E954A5BB7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443136" y="-45815"/>
            <a:ext cx="4370832" cy="4462463"/>
          </a:xfrm>
          <a:prstGeom prst="ellipse">
            <a:avLst/>
          </a:prstGeom>
          <a:ln w="127000">
            <a:solidFill>
              <a:schemeClr val="bg1">
                <a:alpha val="70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8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7ADEA-0E11-29D0-5449-01826EC37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7199F14D-108C-B569-7106-9E625B0C2140}"/>
              </a:ext>
            </a:extLst>
          </p:cNvPr>
          <p:cNvSpPr txBox="1">
            <a:spLocks noGrp="1"/>
          </p:cNvSpPr>
          <p:nvPr/>
        </p:nvSpPr>
        <p:spPr bwMode="auto">
          <a:xfrm>
            <a:off x="8761413" y="63992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20CAA1E-8F5C-42AC-BDF8-D2CFF333CB68}" type="slidenum">
              <a:rPr lang="de-DE" altLang="de-DE" sz="1200">
                <a:solidFill>
                  <a:srgbClr val="006600"/>
                </a:solidFill>
                <a:latin typeface="Century Gothic" panose="020B0502020202020204" pitchFamily="34" charset="0"/>
              </a:rPr>
              <a:pPr algn="r"/>
              <a:t>15</a:t>
            </a:fld>
            <a:endParaRPr lang="de-DE" altLang="de-DE" sz="120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78B50C-9BD9-34A4-A105-61446FBD30AE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de-AT" dirty="0"/>
              <a:t>Nicht heimisch</a:t>
            </a: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3069AE70-8254-1E0E-4DD5-9C0854281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Anemonen-Waldrebe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26A0B09E-A0EF-F246-0B7E-3D41F265507E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0"/>
            <a:ext cx="8431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E34BB280-9E96-C659-8F85-3EE0130A5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88951" y="0"/>
            <a:ext cx="4462463" cy="4370832"/>
          </a:xfrm>
          <a:prstGeom prst="ellipse">
            <a:avLst/>
          </a:prstGeom>
          <a:ln w="127000">
            <a:solidFill>
              <a:schemeClr val="bg1">
                <a:alpha val="70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1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8F908-3083-2746-9230-874C4293D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2CD5AC96-2F0A-D485-BA20-0D4C85998CE4}"/>
              </a:ext>
            </a:extLst>
          </p:cNvPr>
          <p:cNvSpPr txBox="1">
            <a:spLocks noGrp="1"/>
          </p:cNvSpPr>
          <p:nvPr/>
        </p:nvSpPr>
        <p:spPr bwMode="auto">
          <a:xfrm>
            <a:off x="8761413" y="63992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20CAA1E-8F5C-42AC-BDF8-D2CFF333CB68}" type="slidenum">
              <a:rPr lang="de-DE" altLang="de-DE" sz="1200">
                <a:solidFill>
                  <a:srgbClr val="006600"/>
                </a:solidFill>
                <a:latin typeface="Century Gothic" panose="020B0502020202020204" pitchFamily="34" charset="0"/>
              </a:rPr>
              <a:pPr algn="r"/>
              <a:t>16</a:t>
            </a:fld>
            <a:endParaRPr lang="de-DE" altLang="de-DE" sz="120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6F36B23-D85C-EBD1-0BA1-77CD2748589E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de-AT" dirty="0"/>
              <a:t>Nicht heimisch</a:t>
            </a: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25A41346-3484-F47B-BDDD-436749A90F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 err="1"/>
              <a:t>Glycinie</a:t>
            </a:r>
            <a:r>
              <a:rPr lang="de-AT" altLang="de-DE" dirty="0"/>
              <a:t>, Blauregen –</a:t>
            </a:r>
            <a:br>
              <a:rPr lang="de-AT" altLang="de-DE" dirty="0"/>
            </a:br>
            <a:r>
              <a:rPr lang="de-AT" altLang="de-DE" dirty="0"/>
              <a:t>Wisteria sinensis, W. </a:t>
            </a:r>
            <a:r>
              <a:rPr lang="de-AT" altLang="de-DE" dirty="0" err="1"/>
              <a:t>floribunda</a:t>
            </a:r>
            <a:endParaRPr lang="de-AT" altLang="de-DE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1D3D7604-D108-A45B-B3F1-5A5EC6A14C29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63" y="0"/>
            <a:ext cx="8431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CD68DA94-965D-7E05-3297-8A665E7BC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88951" y="0"/>
            <a:ext cx="4462463" cy="4370832"/>
          </a:xfrm>
          <a:prstGeom prst="ellipse">
            <a:avLst/>
          </a:prstGeom>
          <a:ln w="127000">
            <a:solidFill>
              <a:schemeClr val="bg1">
                <a:alpha val="70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40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3F277162-9ADE-42CB-ADA5-ECF66B52A8C0}"/>
              </a:ext>
            </a:extLst>
          </p:cNvPr>
          <p:cNvSpPr txBox="1">
            <a:spLocks noGrp="1"/>
          </p:cNvSpPr>
          <p:nvPr/>
        </p:nvSpPr>
        <p:spPr bwMode="auto">
          <a:xfrm>
            <a:off x="8761413" y="63992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051271D-172C-4222-BA0F-8B2E4C415107}" type="slidenum">
              <a:rPr lang="de-DE" altLang="de-DE" sz="1200">
                <a:solidFill>
                  <a:srgbClr val="006600"/>
                </a:solidFill>
                <a:latin typeface="Century Gothic" panose="020B0502020202020204" pitchFamily="34" charset="0"/>
              </a:rPr>
              <a:pPr algn="r"/>
              <a:t>17</a:t>
            </a:fld>
            <a:endParaRPr lang="de-DE" altLang="de-DE" sz="120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3663AF7-5249-444D-B7CD-8D4EDD60BD6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207E869-A2AF-4A21-89ED-EF0179398E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82878" y="497015"/>
            <a:ext cx="3345798" cy="1920240"/>
          </a:xfrm>
        </p:spPr>
        <p:txBody>
          <a:bodyPr/>
          <a:lstStyle/>
          <a:p>
            <a:r>
              <a:rPr lang="de-AT" altLang="de-DE" dirty="0"/>
              <a:t>Gebäude aus Kletterpflanzen </a:t>
            </a:r>
          </a:p>
        </p:txBody>
      </p:sp>
      <p:pic>
        <p:nvPicPr>
          <p:cNvPr id="8" name="Picture 6" descr="DSC04982">
            <a:extLst>
              <a:ext uri="{FF2B5EF4-FFF2-40B4-BE49-F238E27FC236}">
                <a16:creationId xmlns:a16="http://schemas.microsoft.com/office/drawing/2014/main" id="{5A820C23-5E17-4822-B677-0DEA87922E75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8431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C74732D2-2E25-441A-9752-6626DCA62B15}"/>
              </a:ext>
            </a:extLst>
          </p:cNvPr>
          <p:cNvSpPr txBox="1">
            <a:spLocks noGrp="1"/>
          </p:cNvSpPr>
          <p:nvPr/>
        </p:nvSpPr>
        <p:spPr bwMode="auto">
          <a:xfrm>
            <a:off x="8761413" y="63992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F67F626-E010-4C16-91CE-7AF7D96DF9AB}" type="slidenum">
              <a:rPr lang="de-DE" altLang="de-DE" sz="1200">
                <a:solidFill>
                  <a:srgbClr val="006600"/>
                </a:solidFill>
                <a:latin typeface="Century Gothic" panose="020B0502020202020204" pitchFamily="34" charset="0"/>
              </a:rPr>
              <a:pPr algn="r"/>
              <a:t>18</a:t>
            </a:fld>
            <a:endParaRPr lang="de-DE" altLang="de-DE" sz="120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08300A6-491F-418B-8298-8CF386EA5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sz="2400" dirty="0"/>
              <a:t>Leitfaden</a:t>
            </a:r>
            <a:br>
              <a:rPr lang="de-AT" altLang="de-DE" sz="2400" dirty="0"/>
            </a:br>
            <a:r>
              <a:rPr lang="de-AT" altLang="de-DE" sz="2400" dirty="0"/>
              <a:t>BiB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4706D9-07C9-4D5C-A8A2-4A9A58B22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Juni 2023</a:t>
            </a:r>
          </a:p>
          <a:p>
            <a:r>
              <a:rPr lang="de-AT" dirty="0"/>
              <a:t>Umfang 80 Seiten</a:t>
            </a:r>
          </a:p>
          <a:p>
            <a:r>
              <a:rPr lang="de-AT" dirty="0"/>
              <a:t>Kostenlos erhältlich bei der </a:t>
            </a:r>
            <a:r>
              <a:rPr lang="de-AT" dirty="0" err="1"/>
              <a:t>Oö</a:t>
            </a:r>
            <a:r>
              <a:rPr lang="de-AT" dirty="0"/>
              <a:t>. Umweltanwaltschaft</a:t>
            </a:r>
          </a:p>
          <a:p>
            <a:endParaRPr lang="de-AT" dirty="0"/>
          </a:p>
        </p:txBody>
      </p:sp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8F2ADAA2-7268-B70D-879A-609C5DF1F8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9702" y="761144"/>
            <a:ext cx="3992206" cy="5330952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3806D225-CB93-EDB4-CB6D-C902B28436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83944" y="0"/>
            <a:ext cx="4116131" cy="6858000"/>
          </a:xfrm>
        </p:spPr>
        <p:txBody>
          <a:bodyPr/>
          <a:lstStyle/>
          <a:p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CEF148F-1785-4F05-C3C6-F1E993599D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0872" y="112738"/>
            <a:ext cx="3215964" cy="6100163"/>
          </a:xfrm>
          <a:prstGeom prst="rect">
            <a:avLst/>
          </a:prstGeom>
        </p:spPr>
      </p:pic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990EDDE-1904-7A5C-1D52-9129906F321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3066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34218A8-7B64-48D4-AACA-E5CBBE6A5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1027010"/>
            <a:ext cx="5050352" cy="1045630"/>
          </a:xfrm>
        </p:spPr>
        <p:txBody>
          <a:bodyPr/>
          <a:lstStyle/>
          <a:p>
            <a:r>
              <a:rPr lang="de-AT" dirty="0"/>
              <a:t>Was ist das?</a:t>
            </a:r>
            <a:br>
              <a:rPr lang="de-AT" dirty="0"/>
            </a:br>
            <a:endParaRPr lang="de-AT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A6405664-B965-4839-8991-1F1D9BD61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838" y="2516778"/>
            <a:ext cx="5050352" cy="27780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de-AT" sz="2000" dirty="0"/>
            </a:br>
            <a:endParaRPr lang="de-AT" sz="2000" dirty="0"/>
          </a:p>
        </p:txBody>
      </p:sp>
      <p:pic>
        <p:nvPicPr>
          <p:cNvPr id="13" name="Bildplatzhalter 12" descr="Ein Bild, das draußen, Pflanze, Baum enthält.&#10;&#10;Automatisch generierte Beschreibung">
            <a:extLst>
              <a:ext uri="{FF2B5EF4-FFF2-40B4-BE49-F238E27FC236}">
                <a16:creationId xmlns:a16="http://schemas.microsoft.com/office/drawing/2014/main" id="{750BBDB6-91C3-4411-BC3F-2751B4FBBEA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9"/>
          <a:stretch/>
        </p:blipFill>
        <p:spPr>
          <a:xfrm>
            <a:off x="6221465" y="-388346"/>
            <a:ext cx="6845171" cy="6845171"/>
          </a:xfr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5C7F8FC-F045-4A56-BE1A-2E6D493417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81" y="5382094"/>
            <a:ext cx="1178708" cy="897791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82D7FF62-570D-4EA3-9E05-83893563E2F7}"/>
              </a:ext>
            </a:extLst>
          </p:cNvPr>
          <p:cNvSpPr/>
          <p:nvPr/>
        </p:nvSpPr>
        <p:spPr>
          <a:xfrm>
            <a:off x="2355427" y="5382094"/>
            <a:ext cx="1613752" cy="8977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2" name="Grafik 21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CA7B30-A171-4531-A90F-BA0B77A25F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427" y="5382093"/>
            <a:ext cx="1616927" cy="90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3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A8F5D63-ABBD-7675-4DBE-B366F2FFC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Spalier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ABA8DE8-8336-1A5E-0E90-9FDD13344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Alt aber gut</a:t>
            </a:r>
          </a:p>
          <a:p>
            <a:r>
              <a:rPr lang="de-AT" dirty="0"/>
              <a:t>Zarte Holzleisten 2-3cm</a:t>
            </a:r>
          </a:p>
        </p:txBody>
      </p:sp>
      <p:pic>
        <p:nvPicPr>
          <p:cNvPr id="12" name="Bildplatzhalter 11" descr="Ein Bild, das draußen, Gras, Fenster, Gebäude enthält.&#10;&#10;Automatisch generierte Beschreibung">
            <a:extLst>
              <a:ext uri="{FF2B5EF4-FFF2-40B4-BE49-F238E27FC236}">
                <a16:creationId xmlns:a16="http://schemas.microsoft.com/office/drawing/2014/main" id="{BCBCD50F-D171-00EF-5C3D-243DD248237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Bildplatzhalter 13" descr="Ein Bild, das draußen, Gebäude, Fenster, Pflanze enthält.&#10;&#10;Automatisch generierte Beschreibung">
            <a:extLst>
              <a:ext uri="{FF2B5EF4-FFF2-40B4-BE49-F238E27FC236}">
                <a16:creationId xmlns:a16="http://schemas.microsoft.com/office/drawing/2014/main" id="{71CAA5D3-EF1A-B8D7-C15F-293E638E3B4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705600" y="1371600"/>
            <a:ext cx="6858000" cy="4114800"/>
          </a:xfrm>
        </p:spPr>
      </p:pic>
    </p:spTree>
    <p:extLst>
      <p:ext uri="{BB962C8B-B14F-4D97-AF65-F5344CB8AC3E}">
        <p14:creationId xmlns:p14="http://schemas.microsoft.com/office/powerpoint/2010/main" val="1219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34218A8-7B64-48D4-AACA-E5CBBE6A5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1027010"/>
            <a:ext cx="5050352" cy="1045630"/>
          </a:xfrm>
        </p:spPr>
        <p:txBody>
          <a:bodyPr/>
          <a:lstStyle/>
          <a:p>
            <a:r>
              <a:rPr lang="de-AT" dirty="0"/>
              <a:t>Danke für Ihre Aufmerksamkeit</a:t>
            </a: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A6405664-B965-4839-8991-1F1D9BD61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838" y="2516778"/>
            <a:ext cx="5050352" cy="27780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AT" sz="1600" dirty="0"/>
              <a:t>DI Markus Kumpfmüller</a:t>
            </a:r>
            <a:br>
              <a:rPr lang="de-AT" sz="1600" dirty="0"/>
            </a:br>
            <a:r>
              <a:rPr lang="de-AT" sz="1600" dirty="0"/>
              <a:t>Konzeption und Text</a:t>
            </a:r>
          </a:p>
          <a:p>
            <a:pPr>
              <a:lnSpc>
                <a:spcPct val="100000"/>
              </a:lnSpc>
            </a:pPr>
            <a:r>
              <a:rPr lang="de-AT" sz="1600" dirty="0"/>
              <a:t>Mag. Edith Kals</a:t>
            </a:r>
            <a:br>
              <a:rPr lang="de-AT" sz="1600" dirty="0"/>
            </a:br>
            <a:r>
              <a:rPr lang="de-AT" sz="1600" dirty="0"/>
              <a:t>Layout und Bilder</a:t>
            </a:r>
          </a:p>
          <a:p>
            <a:pPr defTabSz="844550">
              <a:tabLst>
                <a:tab pos="4395788" algn="l"/>
              </a:tabLst>
            </a:pPr>
            <a:r>
              <a:rPr lang="de-AT" sz="2000" dirty="0"/>
              <a:t>Ingenieurbüro für Landschaftsplanung</a:t>
            </a:r>
            <a:br>
              <a:rPr lang="de-AT" sz="2000" dirty="0"/>
            </a:br>
            <a:r>
              <a:rPr lang="de-AT" sz="2000" dirty="0"/>
              <a:t>A4400 Steyr, Tulpengasse 8A</a:t>
            </a:r>
            <a:br>
              <a:rPr lang="de-AT" sz="2000" dirty="0"/>
            </a:br>
            <a:r>
              <a:rPr lang="de-AT" sz="2000" dirty="0"/>
              <a:t>www.kumpfmueller.at</a:t>
            </a:r>
          </a:p>
          <a:p>
            <a:pPr marL="1163638" indent="360363">
              <a:lnSpc>
                <a:spcPct val="100000"/>
              </a:lnSpc>
            </a:pPr>
            <a:endParaRPr lang="de-AT" sz="2000" dirty="0"/>
          </a:p>
        </p:txBody>
      </p:sp>
      <p:pic>
        <p:nvPicPr>
          <p:cNvPr id="13" name="Bildplatzhalter 12" descr="Ein Bild, das draußen, Pflanze, Baum enthält.&#10;&#10;Automatisch generierte Beschreibung">
            <a:extLst>
              <a:ext uri="{FF2B5EF4-FFF2-40B4-BE49-F238E27FC236}">
                <a16:creationId xmlns:a16="http://schemas.microsoft.com/office/drawing/2014/main" id="{750BBDB6-91C3-4411-BC3F-2751B4FBBEA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9"/>
          <a:stretch/>
        </p:blipFill>
        <p:spPr>
          <a:xfrm>
            <a:off x="6221465" y="-388346"/>
            <a:ext cx="6845171" cy="6845171"/>
          </a:xfr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5C7F8FC-F045-4A56-BE1A-2E6D493417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81" y="5382094"/>
            <a:ext cx="1178708" cy="897791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82D7FF62-570D-4EA3-9E05-83893563E2F7}"/>
              </a:ext>
            </a:extLst>
          </p:cNvPr>
          <p:cNvSpPr/>
          <p:nvPr/>
        </p:nvSpPr>
        <p:spPr>
          <a:xfrm>
            <a:off x="2355427" y="5382094"/>
            <a:ext cx="1613752" cy="8977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2" name="Grafik 21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CA7B30-A171-4531-A90F-BA0B77A25F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427" y="5382093"/>
            <a:ext cx="1616927" cy="90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6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9E156-97A9-EAFA-863A-A962D243D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A382202-6C14-4A0B-9A8D-5B12FA382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Direkt am Gebäude</a:t>
            </a:r>
            <a:br>
              <a:rPr lang="de-AT" dirty="0"/>
            </a:br>
            <a:endParaRPr lang="de-AT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261FE9F-9195-D3A2-C415-673F8A14C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Niedrige Herstellungskosten - € 20 je Pflanze</a:t>
            </a:r>
          </a:p>
          <a:p>
            <a:r>
              <a:rPr lang="de-AT" dirty="0"/>
              <a:t>Kontinuierliche Pflege erforderlich</a:t>
            </a:r>
          </a:p>
          <a:p>
            <a:r>
              <a:rPr lang="de-AT" dirty="0"/>
              <a:t>Efeu, „Wilder Wein“, Kletterhortensie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DC69F0AF-BF85-3277-9BDF-5B46900FBFB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13955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C74732D2-2E25-441A-9752-6626DCA62B15}"/>
              </a:ext>
            </a:extLst>
          </p:cNvPr>
          <p:cNvSpPr txBox="1">
            <a:spLocks noGrp="1"/>
          </p:cNvSpPr>
          <p:nvPr/>
        </p:nvSpPr>
        <p:spPr bwMode="auto">
          <a:xfrm>
            <a:off x="8761413" y="63992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F67F626-E010-4C16-91CE-7AF7D96DF9AB}" type="slidenum">
              <a:rPr lang="de-DE" altLang="de-DE" sz="1200">
                <a:solidFill>
                  <a:srgbClr val="006600"/>
                </a:solidFill>
                <a:latin typeface="Century Gothic" panose="020B0502020202020204" pitchFamily="34" charset="0"/>
              </a:rPr>
              <a:pPr algn="r"/>
              <a:t>4</a:t>
            </a:fld>
            <a:endParaRPr lang="de-DE" altLang="de-DE" sz="120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08300A6-491F-418B-8298-8CF386EA5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Begrünung an Seilen und Gittern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4706D9-07C9-4D5C-A8A2-4A9A58B22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9" name="Picture 5" descr="DSCF0060">
            <a:extLst>
              <a:ext uri="{FF2B5EF4-FFF2-40B4-BE49-F238E27FC236}">
                <a16:creationId xmlns:a16="http://schemas.microsoft.com/office/drawing/2014/main" id="{0ED6A44E-A9D7-4069-9C89-9382E43406A6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CD4CB733-3A9A-4970-A2A8-3B5E48253B8A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77197" y="0"/>
            <a:ext cx="41147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30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55434722-6D97-4D01-B03B-8AFF3FDF0528}"/>
              </a:ext>
            </a:extLst>
          </p:cNvPr>
          <p:cNvSpPr txBox="1">
            <a:spLocks noGrp="1"/>
          </p:cNvSpPr>
          <p:nvPr/>
        </p:nvSpPr>
        <p:spPr bwMode="auto">
          <a:xfrm>
            <a:off x="8761413" y="63992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D6AFAC55-DDB1-4B53-8803-6841506479C2}" type="slidenum">
              <a:rPr lang="de-DE" altLang="de-DE" sz="1200">
                <a:solidFill>
                  <a:srgbClr val="006600"/>
                </a:solidFill>
                <a:latin typeface="Century Gothic" panose="020B0502020202020204" pitchFamily="34" charset="0"/>
              </a:rPr>
              <a:pPr algn="r"/>
              <a:t>5</a:t>
            </a:fld>
            <a:endParaRPr lang="de-DE" altLang="de-DE" sz="120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8D27FDC-A06A-4DCD-8D6A-AA400BB4DB3B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8772D2EC-BC14-423D-AA82-252379CAC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Begrünung an Seilen</a:t>
            </a:r>
          </a:p>
        </p:txBody>
      </p:sp>
      <p:pic>
        <p:nvPicPr>
          <p:cNvPr id="8" name="Picture 5" descr="Sierning-0609-2">
            <a:extLst>
              <a:ext uri="{FF2B5EF4-FFF2-40B4-BE49-F238E27FC236}">
                <a16:creationId xmlns:a16="http://schemas.microsoft.com/office/drawing/2014/main" id="{E192EB83-7661-41E4-8F2F-FBC2DDF3AA05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8431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89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C4A0DA1-957A-46C1-9DF6-185F91C06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Streckmetall</a:t>
            </a:r>
            <a:br>
              <a:rPr lang="de-AT" dirty="0"/>
            </a:br>
            <a:endParaRPr lang="de-AT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73CA728-57BE-4413-AA40-9F7784A5D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39E5E828-A321-4FD1-828B-F58DAB9556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85266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C74732D2-2E25-441A-9752-6626DCA62B15}"/>
              </a:ext>
            </a:extLst>
          </p:cNvPr>
          <p:cNvSpPr txBox="1">
            <a:spLocks noGrp="1"/>
          </p:cNvSpPr>
          <p:nvPr/>
        </p:nvSpPr>
        <p:spPr bwMode="auto">
          <a:xfrm>
            <a:off x="8761413" y="63992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F67F626-E010-4C16-91CE-7AF7D96DF9AB}" type="slidenum">
              <a:rPr lang="de-DE" altLang="de-DE" sz="1200">
                <a:solidFill>
                  <a:srgbClr val="006600"/>
                </a:solidFill>
                <a:latin typeface="Century Gothic" panose="020B0502020202020204" pitchFamily="34" charset="0"/>
              </a:rPr>
              <a:pPr algn="r"/>
              <a:t>7</a:t>
            </a:fld>
            <a:endParaRPr lang="de-DE" altLang="de-DE" sz="120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08300A6-491F-418B-8298-8CF386EA5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Minimaler Platzbedarf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4706D9-07C9-4D5C-A8A2-4A9A58B22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0ED6A44E-A9D7-4069-9C89-9382E43406A6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6021" y="0"/>
            <a:ext cx="4116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CD4CB733-3A9A-4970-A2A8-3B5E48253B8A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5026" y="-1587"/>
            <a:ext cx="52786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0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B7277185-B38A-4A8F-8E00-A7EF271E5504}"/>
              </a:ext>
            </a:extLst>
          </p:cNvPr>
          <p:cNvSpPr txBox="1">
            <a:spLocks noGrp="1"/>
          </p:cNvSpPr>
          <p:nvPr/>
        </p:nvSpPr>
        <p:spPr bwMode="auto">
          <a:xfrm>
            <a:off x="8761413" y="63992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D6742D55-D566-465D-9AB5-5123E6F9EA9B}" type="slidenum">
              <a:rPr lang="de-DE" altLang="de-DE" sz="1200">
                <a:solidFill>
                  <a:srgbClr val="006600"/>
                </a:solidFill>
                <a:latin typeface="Century Gothic" panose="020B0502020202020204" pitchFamily="34" charset="0"/>
              </a:rPr>
              <a:pPr algn="r"/>
              <a:t>8</a:t>
            </a:fld>
            <a:endParaRPr lang="de-DE" altLang="de-DE" sz="120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E75C33C-BCBC-46BA-84D2-4059C6E83F41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de-AT" dirty="0"/>
              <a:t>An Gittern</a:t>
            </a:r>
          </a:p>
          <a:p>
            <a:endParaRPr lang="de-AT" dirty="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34DA5F62-B7B5-40C1-969D-6791B909A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Waldrebe – Clematis </a:t>
            </a:r>
            <a:r>
              <a:rPr lang="de-AT" altLang="de-DE" dirty="0" err="1"/>
              <a:t>vitalba</a:t>
            </a:r>
            <a:endParaRPr lang="de-AT" altLang="de-DE" dirty="0"/>
          </a:p>
        </p:txBody>
      </p:sp>
      <p:pic>
        <p:nvPicPr>
          <p:cNvPr id="9" name="Picture 4" descr="Waldrebe 080507-1">
            <a:extLst>
              <a:ext uri="{FF2B5EF4-FFF2-40B4-BE49-F238E27FC236}">
                <a16:creationId xmlns:a16="http://schemas.microsoft.com/office/drawing/2014/main" id="{6193D8CF-BC1D-4A6D-B1E5-2FEAD76B25C5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8431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lematis 0410-1">
            <a:extLst>
              <a:ext uri="{FF2B5EF4-FFF2-40B4-BE49-F238E27FC236}">
                <a16:creationId xmlns:a16="http://schemas.microsoft.com/office/drawing/2014/main" id="{6AA9D16A-9190-439B-AC86-6FDD6AB09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1580" y="3200400"/>
            <a:ext cx="3657600" cy="3657600"/>
          </a:xfrm>
          <a:prstGeom prst="ellipse">
            <a:avLst/>
          </a:prstGeom>
          <a:ln w="127000">
            <a:solidFill>
              <a:schemeClr val="bg1">
                <a:alpha val="70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61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9D9D7977-E227-4B58-81E8-B85DA5FD2553}"/>
              </a:ext>
            </a:extLst>
          </p:cNvPr>
          <p:cNvSpPr txBox="1">
            <a:spLocks noGrp="1"/>
          </p:cNvSpPr>
          <p:nvPr/>
        </p:nvSpPr>
        <p:spPr bwMode="auto">
          <a:xfrm>
            <a:off x="8761413" y="63992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20CAA1E-8F5C-42AC-BDF8-D2CFF333CB68}" type="slidenum">
              <a:rPr lang="de-DE" altLang="de-DE" sz="1200">
                <a:solidFill>
                  <a:srgbClr val="006600"/>
                </a:solidFill>
                <a:latin typeface="Century Gothic" panose="020B0502020202020204" pitchFamily="34" charset="0"/>
              </a:rPr>
              <a:pPr algn="r"/>
              <a:t>9</a:t>
            </a:fld>
            <a:endParaRPr lang="de-DE" altLang="de-DE" sz="1200">
              <a:solidFill>
                <a:srgbClr val="006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D634C93-1B76-436D-BB64-71B8F6CE3DC0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de-AT" dirty="0"/>
              <a:t>An Mauern</a:t>
            </a: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BA56CC9E-4FC9-49C9-A18E-6E057034F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dirty="0"/>
              <a:t>Efeu – </a:t>
            </a:r>
            <a:br>
              <a:rPr lang="de-AT" altLang="de-DE" dirty="0"/>
            </a:br>
            <a:r>
              <a:rPr lang="de-AT" altLang="de-DE" dirty="0"/>
              <a:t>Hedera </a:t>
            </a:r>
            <a:r>
              <a:rPr lang="de-AT" altLang="de-DE" dirty="0" err="1"/>
              <a:t>helix</a:t>
            </a:r>
            <a:endParaRPr lang="de-AT" altLang="de-DE" dirty="0"/>
          </a:p>
        </p:txBody>
      </p:sp>
      <p:pic>
        <p:nvPicPr>
          <p:cNvPr id="10" name="Picture 4" descr="DSCN4741">
            <a:extLst>
              <a:ext uri="{FF2B5EF4-FFF2-40B4-BE49-F238E27FC236}">
                <a16:creationId xmlns:a16="http://schemas.microsoft.com/office/drawing/2014/main" id="{E4661460-2022-468E-BCE1-8A8EE39118D7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8431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DSCF0012">
            <a:extLst>
              <a:ext uri="{FF2B5EF4-FFF2-40B4-BE49-F238E27FC236}">
                <a16:creationId xmlns:a16="http://schemas.microsoft.com/office/drawing/2014/main" id="{168FCA41-1BB8-4094-A9E7-7EAE087AC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88951" y="0"/>
            <a:ext cx="4462463" cy="4370832"/>
          </a:xfrm>
          <a:prstGeom prst="ellipse">
            <a:avLst/>
          </a:prstGeom>
          <a:ln w="127000">
            <a:solidFill>
              <a:schemeClr val="bg1">
                <a:alpha val="70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Efeu 0505-5">
            <a:extLst>
              <a:ext uri="{FF2B5EF4-FFF2-40B4-BE49-F238E27FC236}">
                <a16:creationId xmlns:a16="http://schemas.microsoft.com/office/drawing/2014/main" id="{247EC123-1C1C-443A-95D0-1B2235CB2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0255" y="2474259"/>
            <a:ext cx="4462463" cy="4408387"/>
          </a:xfrm>
          <a:prstGeom prst="ellipse">
            <a:avLst/>
          </a:prstGeom>
          <a:ln w="127000" cap="rnd">
            <a:solidFill>
              <a:schemeClr val="bg1">
                <a:alpha val="7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48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Benutzerdefiniert 25">
      <a:dk1>
        <a:srgbClr val="000000"/>
      </a:dk1>
      <a:lt1>
        <a:sysClr val="window" lastClr="FFFFFF"/>
      </a:lt1>
      <a:dk2>
        <a:srgbClr val="2E6867"/>
      </a:dk2>
      <a:lt2>
        <a:srgbClr val="EBDEBB"/>
      </a:lt2>
      <a:accent1>
        <a:srgbClr val="98A8D4"/>
      </a:accent1>
      <a:accent2>
        <a:srgbClr val="D4DF9D"/>
      </a:accent2>
      <a:accent3>
        <a:srgbClr val="DBA9C2"/>
      </a:accent3>
      <a:accent4>
        <a:srgbClr val="88B074"/>
      </a:accent4>
      <a:accent5>
        <a:srgbClr val="EDDFA5"/>
      </a:accent5>
      <a:accent6>
        <a:srgbClr val="9BC3D1"/>
      </a:accent6>
      <a:hlink>
        <a:srgbClr val="3D8232"/>
      </a:hlink>
      <a:folHlink>
        <a:srgbClr val="3D823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793CD16B-9073-4D2B-836D-9273E7EFBED0}" vid="{D26C37F8-C904-4321-BD2A-8499AFF4958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Breitbild</PresentationFormat>
  <Paragraphs>65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Century Gothic</vt:lpstr>
      <vt:lpstr>Office</vt:lpstr>
      <vt:lpstr>Vertikalbegrünung bodengebunden und naturnah Oö. Energiesparverband 18. März 2025</vt:lpstr>
      <vt:lpstr>Spalier</vt:lpstr>
      <vt:lpstr>Direkt am Gebäude </vt:lpstr>
      <vt:lpstr>Begrünung an Seilen und Gittern</vt:lpstr>
      <vt:lpstr>Begrünung an Seilen</vt:lpstr>
      <vt:lpstr>Streckmetall </vt:lpstr>
      <vt:lpstr>Minimaler Platzbedarf</vt:lpstr>
      <vt:lpstr>Waldrebe – Clematis vitalba</vt:lpstr>
      <vt:lpstr>Efeu –  Hedera helix</vt:lpstr>
      <vt:lpstr>Hopfen –  Humulus lupulus</vt:lpstr>
      <vt:lpstr>Bittersüßer Nachtschatten –  Solanum dulcamara</vt:lpstr>
      <vt:lpstr>Kriechrose –  Rosa arvensis</vt:lpstr>
      <vt:lpstr> Essbare Fassaden</vt:lpstr>
      <vt:lpstr>Winterjasmin – Jasminum nudiflorum</vt:lpstr>
      <vt:lpstr>Anemonen-Waldrebe</vt:lpstr>
      <vt:lpstr>Glycinie, Blauregen – Wisteria sinensis, W. floribunda</vt:lpstr>
      <vt:lpstr>Gebäude aus Kletterpflanzen </vt:lpstr>
      <vt:lpstr>Leitfaden BiB</vt:lpstr>
      <vt:lpstr>Was ist das? </vt:lpstr>
      <vt:lpstr>Danke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Edith Kals</dc:creator>
  <cp:lastModifiedBy>Markus Kumpfmüller</cp:lastModifiedBy>
  <cp:revision>92</cp:revision>
  <dcterms:created xsi:type="dcterms:W3CDTF">2019-03-26T14:56:47Z</dcterms:created>
  <dcterms:modified xsi:type="dcterms:W3CDTF">2025-03-17T09:05:13Z</dcterms:modified>
</cp:coreProperties>
</file>